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8649" autoAdjust="0"/>
    <p:restoredTop sz="94660"/>
  </p:normalViewPr>
  <p:slideViewPr>
    <p:cSldViewPr snapToGrid="0">
      <p:cViewPr varScale="1">
        <p:scale>
          <a:sx n="114" d="100"/>
          <a:sy n="114" d="100"/>
        </p:scale>
        <p:origin x="1116"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62BE1-2937-3BD2-1B9B-160DD080D63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B578F0A-DADD-12CA-05C1-5CD7DD8BB00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7FAC2F-D780-C842-E79D-F5F0BAF01C84}"/>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3040E509-E8AA-BC09-EAD6-DEB536EB08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09348B9-4AE9-6C5B-8007-1181B0D002A7}"/>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33454920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748073-F0AA-4159-71CF-01AEC3C117E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91052D5-AD94-286F-DF72-7D3B33E1532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6591F5-47D5-0683-4215-4CF04C788797}"/>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11984406-9D0B-B77C-F099-618B15A5BE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283AFA-B02B-7A72-8083-B6708F693809}"/>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9393806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E29408A-CAD5-F68B-6AB3-B3443A1C42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56EF6CB-5723-0B00-FA4F-E074C2CF97E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5B16DC2-66A7-ED72-2C4D-80C7E074CFD6}"/>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02BC633D-54B9-2B11-27E0-EBC1BA4651F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1063E9-55CB-04F5-C230-34CD5330030F}"/>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5442544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06C5C-2B1B-9824-2BE7-EE9868BBF76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2559099-4B70-04D4-D48A-2F3E97E233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3C1812-F051-2C74-DF10-9884C564EAF3}"/>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7EFA17B9-AF6A-0A77-6958-EC7FD446F0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1D4570E-7808-D8D8-6E4C-1C59D2C07A3E}"/>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3339445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C5518-6C5B-2E1C-9F5E-F43E2E1DA9F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40DAAA4-16A8-679D-44DE-1FCC866177A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1E129AB-F514-EC36-3544-ACC42E082766}"/>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A05A6118-00EF-AEC8-52EE-5913B0ACC9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6ADE7BF-CF37-65AC-2B9F-61D73A5CC5DB}"/>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8423923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6516CB-984F-F5B4-8CC3-4063DE85C69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C51377D-93D0-1784-0FE0-6473B61C93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B767A25-A205-CD84-34D9-AD09922ADA0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6C66869-506A-FF1A-0B2A-22316573A98B}"/>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6" name="Footer Placeholder 5">
            <a:extLst>
              <a:ext uri="{FF2B5EF4-FFF2-40B4-BE49-F238E27FC236}">
                <a16:creationId xmlns:a16="http://schemas.microsoft.com/office/drawing/2014/main" id="{BF46AA7D-AFBD-DA46-9F30-7EB79109D56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4DF9BBB-ADAB-E1A7-F42D-DF614EA90E53}"/>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0672879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4E1E49-DF4B-0D01-3E10-2214E3480E9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0F7012B-9C9B-BCEB-0E6B-689491EA809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61CAC3A-9464-4969-7DED-C4BB2CACFA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7F77039-10B6-A5A4-D92C-DBC580226FE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DE11D9-8652-566B-AE24-DE32B5FF28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B16159-F749-0BAE-E131-33E2606D316C}"/>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8" name="Footer Placeholder 7">
            <a:extLst>
              <a:ext uri="{FF2B5EF4-FFF2-40B4-BE49-F238E27FC236}">
                <a16:creationId xmlns:a16="http://schemas.microsoft.com/office/drawing/2014/main" id="{5D9C75E1-EFCC-1642-E13B-897D5A767A3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16FE4F1-7D44-BFAE-CE61-AAEE37E4EC1F}"/>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24930226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4D1803-B1D7-F116-BA8E-F6BD4299EC3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4C1846A-2F08-17DD-42E4-3F4497D51A97}"/>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4" name="Footer Placeholder 3">
            <a:extLst>
              <a:ext uri="{FF2B5EF4-FFF2-40B4-BE49-F238E27FC236}">
                <a16:creationId xmlns:a16="http://schemas.microsoft.com/office/drawing/2014/main" id="{8C6282AE-F15F-45C7-55DB-58B2B97028F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453A74F-0CC2-023E-0E9B-7967032C6AEA}"/>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31529919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E047909-CF6C-B696-2D4D-BAE77546557F}"/>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3" name="Footer Placeholder 2">
            <a:extLst>
              <a:ext uri="{FF2B5EF4-FFF2-40B4-BE49-F238E27FC236}">
                <a16:creationId xmlns:a16="http://schemas.microsoft.com/office/drawing/2014/main" id="{DAEFDAA7-237A-0148-8E60-01BF1AB3510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C9A432E-4C0B-22BD-17AA-166E344F01C6}"/>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45040919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CE9896-A567-9C96-850D-0A7F53E63C2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F67F5C0-8E70-3996-C1AC-AE2F852D3F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B8BD2C6-8AF3-B3DA-9F53-7081B4CA1F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95E80D7-5644-B6BE-4844-518E3FA71EE8}"/>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6" name="Footer Placeholder 5">
            <a:extLst>
              <a:ext uri="{FF2B5EF4-FFF2-40B4-BE49-F238E27FC236}">
                <a16:creationId xmlns:a16="http://schemas.microsoft.com/office/drawing/2014/main" id="{1D04355B-5A8E-FD57-21D9-5AD36FD289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C348E3-0CEE-91F3-74B9-C6FBCDE5CCD4}"/>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28305512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7E9DD-D609-28A2-D857-9A403D8A28B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F3EC9144-6125-5B2D-6946-82B5B4119F1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BEC4DF1-49C1-A5AF-FAB3-6B33D6D01B4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6B314E0-7D89-3576-BC93-BD6472E6558F}"/>
              </a:ext>
            </a:extLst>
          </p:cNvPr>
          <p:cNvSpPr>
            <a:spLocks noGrp="1"/>
          </p:cNvSpPr>
          <p:nvPr>
            <p:ph type="dt" sz="half" idx="10"/>
          </p:nvPr>
        </p:nvSpPr>
        <p:spPr/>
        <p:txBody>
          <a:bodyPr/>
          <a:lstStyle/>
          <a:p>
            <a:fld id="{3D770E38-35EF-43F1-9FF2-4DF0C36F91D0}" type="datetimeFigureOut">
              <a:rPr lang="en-US" smtClean="0"/>
              <a:t>11/10/2025</a:t>
            </a:fld>
            <a:endParaRPr lang="en-US"/>
          </a:p>
        </p:txBody>
      </p:sp>
      <p:sp>
        <p:nvSpPr>
          <p:cNvPr id="6" name="Footer Placeholder 5">
            <a:extLst>
              <a:ext uri="{FF2B5EF4-FFF2-40B4-BE49-F238E27FC236}">
                <a16:creationId xmlns:a16="http://schemas.microsoft.com/office/drawing/2014/main" id="{1E419C81-D001-5BDE-DA34-F9004D1191B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65F7813-1A84-2C9F-47A0-DF4C4634F510}"/>
              </a:ext>
            </a:extLst>
          </p:cNvPr>
          <p:cNvSpPr>
            <a:spLocks noGrp="1"/>
          </p:cNvSpPr>
          <p:nvPr>
            <p:ph type="sldNum" sz="quarter" idx="12"/>
          </p:nvPr>
        </p:nvSpPr>
        <p:spPr/>
        <p:txBody>
          <a:bodyPr/>
          <a:lstStyle/>
          <a:p>
            <a:fld id="{7EC35CCB-8F4D-4381-AECB-246740F5FC13}" type="slidenum">
              <a:rPr lang="en-US" smtClean="0"/>
              <a:t>‹#›</a:t>
            </a:fld>
            <a:endParaRPr lang="en-US"/>
          </a:p>
        </p:txBody>
      </p:sp>
    </p:spTree>
    <p:extLst>
      <p:ext uri="{BB962C8B-B14F-4D97-AF65-F5344CB8AC3E}">
        <p14:creationId xmlns:p14="http://schemas.microsoft.com/office/powerpoint/2010/main" val="13579564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0A0FCBA-F039-EED4-516C-25FD135316B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77A6C4-9EE0-B403-5332-43FEF56EE88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E89ABC3-1748-9DAD-4760-AA7147F7911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770E38-35EF-43F1-9FF2-4DF0C36F91D0}" type="datetimeFigureOut">
              <a:rPr lang="en-US" smtClean="0"/>
              <a:t>11/10/2025</a:t>
            </a:fld>
            <a:endParaRPr lang="en-US"/>
          </a:p>
        </p:txBody>
      </p:sp>
      <p:sp>
        <p:nvSpPr>
          <p:cNvPr id="5" name="Footer Placeholder 4">
            <a:extLst>
              <a:ext uri="{FF2B5EF4-FFF2-40B4-BE49-F238E27FC236}">
                <a16:creationId xmlns:a16="http://schemas.microsoft.com/office/drawing/2014/main" id="{D7CD343E-A812-7748-9449-7BF976FCD15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AA21822-6100-F112-F9FA-DDD12226D9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C35CCB-8F4D-4381-AECB-246740F5FC13}" type="slidenum">
              <a:rPr lang="en-US" smtClean="0"/>
              <a:t>‹#›</a:t>
            </a:fld>
            <a:endParaRPr lang="en-US"/>
          </a:p>
        </p:txBody>
      </p:sp>
    </p:spTree>
    <p:extLst>
      <p:ext uri="{BB962C8B-B14F-4D97-AF65-F5344CB8AC3E}">
        <p14:creationId xmlns:p14="http://schemas.microsoft.com/office/powerpoint/2010/main" val="25903650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19153C-1B45-1BC7-B9F3-54D5040AB1FE}"/>
              </a:ext>
            </a:extLst>
          </p:cNvPr>
          <p:cNvSpPr>
            <a:spLocks noGrp="1"/>
          </p:cNvSpPr>
          <p:nvPr>
            <p:ph type="ctrTitle"/>
          </p:nvPr>
        </p:nvSpPr>
        <p:spPr>
          <a:xfrm>
            <a:off x="973123" y="1795243"/>
            <a:ext cx="9875239" cy="4802163"/>
          </a:xfrm>
        </p:spPr>
        <p:txBody>
          <a:bodyPr>
            <a:noAutofit/>
          </a:bodyPr>
          <a:lstStyle/>
          <a:p>
            <a:pPr algn="l"/>
            <a:r>
              <a:rPr lang="en-US" sz="1600" dirty="0">
                <a:solidFill>
                  <a:schemeClr val="accent1">
                    <a:lumMod val="75000"/>
                  </a:schemeClr>
                </a:solidFill>
                <a:latin typeface="+mn-lt"/>
              </a:rPr>
              <a:t>Dear Applicant,</a:t>
            </a:r>
            <a:br>
              <a:rPr lang="en-US" sz="1600" dirty="0">
                <a:latin typeface="+mn-lt"/>
              </a:rPr>
            </a:br>
            <a:br>
              <a:rPr lang="en-US" sz="1600" dirty="0">
                <a:solidFill>
                  <a:schemeClr val="accent1">
                    <a:lumMod val="75000"/>
                  </a:schemeClr>
                </a:solidFill>
                <a:latin typeface="+mn-lt"/>
              </a:rPr>
            </a:br>
            <a:r>
              <a:rPr lang="en-US" sz="1600" dirty="0">
                <a:solidFill>
                  <a:schemeClr val="accent1">
                    <a:lumMod val="75000"/>
                  </a:schemeClr>
                </a:solidFill>
                <a:latin typeface="+mn-lt"/>
              </a:rPr>
              <a:t>The project presentation is one of the documents that is required to be submitted as a part of the Application documentation for the </a:t>
            </a:r>
            <a:r>
              <a:rPr lang="en-US" sz="1600" dirty="0" err="1">
                <a:solidFill>
                  <a:schemeClr val="accent1">
                    <a:lumMod val="75000"/>
                  </a:schemeClr>
                </a:solidFill>
                <a:latin typeface="+mn-lt"/>
              </a:rPr>
              <a:t>ExpoTech</a:t>
            </a:r>
            <a:r>
              <a:rPr lang="en-US" sz="1600" dirty="0">
                <a:solidFill>
                  <a:schemeClr val="accent1">
                    <a:lumMod val="75000"/>
                  </a:schemeClr>
                </a:solidFill>
                <a:latin typeface="+mn-lt"/>
              </a:rPr>
              <a:t> Program. This slide represents a guide on how the Presentation should be prepared.</a:t>
            </a:r>
            <a:br>
              <a:rPr lang="en-US" sz="1600" dirty="0">
                <a:solidFill>
                  <a:schemeClr val="accent1">
                    <a:lumMod val="75000"/>
                  </a:schemeClr>
                </a:solidFill>
                <a:latin typeface="+mn-lt"/>
              </a:rPr>
            </a:br>
            <a:br>
              <a:rPr lang="en-US" sz="1600" dirty="0">
                <a:solidFill>
                  <a:schemeClr val="accent1">
                    <a:lumMod val="75000"/>
                  </a:schemeClr>
                </a:solidFill>
                <a:latin typeface="+mn-lt"/>
              </a:rPr>
            </a:br>
            <a:r>
              <a:rPr lang="en-US" sz="1600" b="1" dirty="0">
                <a:solidFill>
                  <a:srgbClr val="FF0000"/>
                </a:solidFill>
              </a:rPr>
              <a:t>You are required to provide a PowerPoint Presentation with a </a:t>
            </a:r>
            <a:r>
              <a:rPr lang="en-US" sz="1600" b="1" u="sng" dirty="0">
                <a:solidFill>
                  <a:srgbClr val="FF0000"/>
                </a:solidFill>
                <a:effectLst>
                  <a:outerShdw blurRad="38100" dist="38100" dir="2700000" algn="tl">
                    <a:srgbClr val="000000">
                      <a:alpha val="43137"/>
                    </a:srgbClr>
                  </a:outerShdw>
                </a:effectLst>
              </a:rPr>
              <a:t>maximum of 15 slides </a:t>
            </a:r>
            <a:r>
              <a:rPr lang="en-US" sz="1600" b="1" dirty="0">
                <a:solidFill>
                  <a:srgbClr val="FF0000"/>
                </a:solidFill>
              </a:rPr>
              <a:t>(including the title slide). Exceeding this slide limit will disqualify your Application from the evaluation process.</a:t>
            </a:r>
            <a:br>
              <a:rPr lang="en-US" sz="1600" b="1" dirty="0">
                <a:solidFill>
                  <a:srgbClr val="FF0000"/>
                </a:solidFill>
              </a:rPr>
            </a:br>
            <a:br>
              <a:rPr lang="en-US" sz="1600" b="1" dirty="0">
                <a:solidFill>
                  <a:srgbClr val="FF0000"/>
                </a:solidFill>
                <a:latin typeface="+mn-lt"/>
              </a:rPr>
            </a:br>
            <a:r>
              <a:rPr lang="en-US" sz="1600" dirty="0">
                <a:solidFill>
                  <a:schemeClr val="accent1">
                    <a:lumMod val="75000"/>
                  </a:schemeClr>
                </a:solidFill>
                <a:latin typeface="+mn-lt"/>
              </a:rPr>
              <a:t>The presentation is in free format in terms of style, visuals and overall structure. We encourage you to use this presentation to best express your vision, your innovation and its competitive advantage. Think of it as your elevator pitch – direct, concise, effective and attractive.</a:t>
            </a:r>
            <a:br>
              <a:rPr lang="en-US" sz="1600" dirty="0">
                <a:solidFill>
                  <a:schemeClr val="accent1">
                    <a:lumMod val="75000"/>
                  </a:schemeClr>
                </a:solidFill>
                <a:latin typeface="+mn-lt"/>
              </a:rPr>
            </a:br>
            <a:br>
              <a:rPr lang="en-US" sz="1600" dirty="0">
                <a:solidFill>
                  <a:schemeClr val="accent1">
                    <a:lumMod val="75000"/>
                  </a:schemeClr>
                </a:solidFill>
                <a:latin typeface="+mn-lt"/>
              </a:rPr>
            </a:br>
            <a:r>
              <a:rPr lang="en-US" sz="1600" dirty="0">
                <a:solidFill>
                  <a:schemeClr val="accent1">
                    <a:lumMod val="75000"/>
                  </a:schemeClr>
                </a:solidFill>
                <a:latin typeface="+mn-lt"/>
              </a:rPr>
              <a:t>Keep in mind that the presentation needs to cover the following segments of your proposal:</a:t>
            </a:r>
            <a:br>
              <a:rPr lang="en-US" sz="1600" dirty="0">
                <a:solidFill>
                  <a:schemeClr val="accent1">
                    <a:lumMod val="75000"/>
                  </a:schemeClr>
                </a:solidFill>
                <a:latin typeface="+mn-lt"/>
              </a:rPr>
            </a:br>
            <a:r>
              <a:rPr lang="en-US" sz="1600" dirty="0">
                <a:solidFill>
                  <a:schemeClr val="accent1">
                    <a:lumMod val="75000"/>
                  </a:schemeClr>
                </a:solidFill>
                <a:latin typeface="+mn-lt"/>
              </a:rPr>
              <a:t>1. Title slide with the name of the company, name of the project, the corresponding Project IF ID (as assigned by IF’s portal), and project tagline (one sentence project description)</a:t>
            </a:r>
            <a:br>
              <a:rPr lang="en-US" sz="1600" dirty="0">
                <a:solidFill>
                  <a:schemeClr val="accent1">
                    <a:lumMod val="75000"/>
                  </a:schemeClr>
                </a:solidFill>
                <a:latin typeface="+mn-lt"/>
              </a:rPr>
            </a:br>
            <a:r>
              <a:rPr lang="sr-Latn-RS" sz="1600" dirty="0">
                <a:solidFill>
                  <a:schemeClr val="accent1">
                    <a:lumMod val="75000"/>
                  </a:schemeClr>
                </a:solidFill>
                <a:latin typeface="+mn-lt"/>
              </a:rPr>
              <a:t>2</a:t>
            </a:r>
            <a:r>
              <a:rPr lang="en-US" sz="1600" dirty="0">
                <a:solidFill>
                  <a:schemeClr val="accent1">
                    <a:lumMod val="75000"/>
                  </a:schemeClr>
                </a:solidFill>
                <a:latin typeface="+mn-lt"/>
              </a:rPr>
              <a:t>. Proposed solution and level of innovation</a:t>
            </a:r>
            <a:br>
              <a:rPr lang="sr-Latn-RS" sz="1600" dirty="0">
                <a:solidFill>
                  <a:schemeClr val="accent1">
                    <a:lumMod val="75000"/>
                  </a:schemeClr>
                </a:solidFill>
                <a:latin typeface="+mn-lt"/>
              </a:rPr>
            </a:br>
            <a:r>
              <a:rPr lang="sr-Latn-RS" sz="1600" dirty="0">
                <a:solidFill>
                  <a:schemeClr val="accent1">
                    <a:lumMod val="75000"/>
                  </a:schemeClr>
                </a:solidFill>
                <a:latin typeface="+mn-lt"/>
              </a:rPr>
              <a:t>3. </a:t>
            </a:r>
            <a:r>
              <a:rPr lang="en-US" sz="1600" dirty="0">
                <a:solidFill>
                  <a:schemeClr val="accent1">
                    <a:lumMod val="75000"/>
                  </a:schemeClr>
                </a:solidFill>
                <a:latin typeface="+mn-lt"/>
              </a:rPr>
              <a:t>Product and market need</a:t>
            </a:r>
            <a:br>
              <a:rPr lang="en-US" sz="1600" dirty="0">
                <a:solidFill>
                  <a:schemeClr val="accent1">
                    <a:lumMod val="75000"/>
                  </a:schemeClr>
                </a:solidFill>
                <a:latin typeface="+mn-lt"/>
              </a:rPr>
            </a:br>
            <a:r>
              <a:rPr lang="en-US" sz="1600" dirty="0">
                <a:solidFill>
                  <a:schemeClr val="accent1">
                    <a:lumMod val="75000"/>
                  </a:schemeClr>
                </a:solidFill>
                <a:latin typeface="+mn-lt"/>
              </a:rPr>
              <a:t>4. Commercial potential and scalability</a:t>
            </a:r>
            <a:br>
              <a:rPr lang="en-US" sz="1600" dirty="0">
                <a:solidFill>
                  <a:schemeClr val="accent1">
                    <a:lumMod val="75000"/>
                  </a:schemeClr>
                </a:solidFill>
                <a:latin typeface="+mn-lt"/>
              </a:rPr>
            </a:br>
            <a:r>
              <a:rPr lang="en-US" sz="1600" dirty="0">
                <a:solidFill>
                  <a:schemeClr val="accent1">
                    <a:lumMod val="75000"/>
                  </a:schemeClr>
                </a:solidFill>
                <a:latin typeface="+mn-lt"/>
              </a:rPr>
              <a:t>5. Key milestones</a:t>
            </a:r>
            <a:br>
              <a:rPr lang="en-US" sz="1600" dirty="0">
                <a:solidFill>
                  <a:schemeClr val="accent1">
                    <a:lumMod val="75000"/>
                  </a:schemeClr>
                </a:solidFill>
                <a:latin typeface="+mn-lt"/>
              </a:rPr>
            </a:br>
            <a:r>
              <a:rPr lang="en-US" sz="1600" dirty="0">
                <a:solidFill>
                  <a:schemeClr val="accent1">
                    <a:lumMod val="75000"/>
                  </a:schemeClr>
                </a:solidFill>
                <a:latin typeface="+mn-lt"/>
              </a:rPr>
              <a:t>6. Risk management</a:t>
            </a:r>
            <a:br>
              <a:rPr lang="en-US" sz="1600" dirty="0">
                <a:solidFill>
                  <a:schemeClr val="accent1">
                    <a:lumMod val="75000"/>
                  </a:schemeClr>
                </a:solidFill>
                <a:latin typeface="+mn-lt"/>
              </a:rPr>
            </a:br>
            <a:r>
              <a:rPr lang="en-US" sz="1600" dirty="0">
                <a:solidFill>
                  <a:schemeClr val="accent1">
                    <a:lumMod val="75000"/>
                  </a:schemeClr>
                </a:solidFill>
                <a:latin typeface="+mn-lt"/>
              </a:rPr>
              <a:t>7. The team behind the project</a:t>
            </a:r>
            <a:br>
              <a:rPr lang="en-US" sz="1600" dirty="0">
                <a:solidFill>
                  <a:schemeClr val="accent1">
                    <a:lumMod val="75000"/>
                  </a:schemeClr>
                </a:solidFill>
                <a:latin typeface="+mn-lt"/>
              </a:rPr>
            </a:br>
            <a:br>
              <a:rPr lang="en-US" sz="1600" dirty="0">
                <a:solidFill>
                  <a:schemeClr val="accent1">
                    <a:lumMod val="75000"/>
                  </a:schemeClr>
                </a:solidFill>
                <a:latin typeface="+mn-lt"/>
              </a:rPr>
            </a:br>
            <a:r>
              <a:rPr lang="en-US" sz="1600" b="1" dirty="0">
                <a:solidFill>
                  <a:schemeClr val="accent1">
                    <a:lumMod val="75000"/>
                  </a:schemeClr>
                </a:solidFill>
                <a:latin typeface="+mn-lt"/>
              </a:rPr>
              <a:t>The file size must not exceed 40MB.</a:t>
            </a:r>
          </a:p>
        </p:txBody>
      </p:sp>
      <p:pic>
        <p:nvPicPr>
          <p:cNvPr id="4" name="Picture 3">
            <a:extLst>
              <a:ext uri="{FF2B5EF4-FFF2-40B4-BE49-F238E27FC236}">
                <a16:creationId xmlns:a16="http://schemas.microsoft.com/office/drawing/2014/main" id="{2813E1C1-AA94-FC25-D318-08C534FA7FB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42400" y="142614"/>
            <a:ext cx="4907199" cy="1366771"/>
          </a:xfrm>
          <a:prstGeom prst="rect">
            <a:avLst/>
          </a:prstGeom>
        </p:spPr>
      </p:pic>
    </p:spTree>
    <p:extLst>
      <p:ext uri="{BB962C8B-B14F-4D97-AF65-F5344CB8AC3E}">
        <p14:creationId xmlns:p14="http://schemas.microsoft.com/office/powerpoint/2010/main" val="310985775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240</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Dear Applicant,  The project presentation is one of the documents that is required to be submitted as a part of the Application documentation for the ExpoTech Program. This slide represents a guide on how the Presentation should be prepared.  You are required to provide a PowerPoint Presentation with a maximum of 15 slides (including the title slide). Exceeding this slide limit will disqualify your Application from the evaluation process.  The presentation is in free format in terms of style, visuals and overall structure. We encourage you to use this presentation to best express your vision, your innovation and its competitive advantage. Think of it as your elevator pitch – direct, concise, effective and attractive.  Keep in mind that the presentation needs to cover the following segments of your proposal: 1. Title slide with the name of the company, name of the project, the corresponding Project IF ID (as assigned by IF’s portal), and project tagline (one sentence project description) 2. Proposed solution and level of innovation 3. Product and market need 4. Commercial potential and scalability 5. Key milestones 6. Risk management 7. The team behind the project  The file size must not exceed 40MB.</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Dear Applicant,  The project presentation is one of the documents that is required to be submitted as a part of the Application documentation for the Mini Grants Program. This slide represents a guide on how the Presentation should be prepared.  You are required to provide a PowerPoint Presentation with a maximum of 13 slides (including the title slide). Exceeding this slide limit will disqualify your Application from the evaluation process.  The presentation is in free format in terms of style, visuals and overall structure. We encourage you to use this presentation to best express your vision, your innovation and its competitive advantage. Think of it as your elevator pitch – direct, concise, effective and attractive.  Keep in mind that the presentation needs to cover the following segments of your proposal: 1. Title slide with the name of the company/team, name of the project and the corresponding Project IF ID (as assigned by IF’s portal) 2. Identified market problem/need 3. Your proposed solution to this problem/need 4. Your target markets and business model 5. A 5-year project revenue plan and break-even point 6. Key milestones and associated project risks 7. The team behind the project  The file size must not exceed 40MB.</dc:title>
  <dc:creator>Marko Subotic</dc:creator>
  <cp:lastModifiedBy>Stefan Popovic</cp:lastModifiedBy>
  <cp:revision>28</cp:revision>
  <dcterms:created xsi:type="dcterms:W3CDTF">2023-06-14T07:42:11Z</dcterms:created>
  <dcterms:modified xsi:type="dcterms:W3CDTF">2025-11-10T10:15:14Z</dcterms:modified>
</cp:coreProperties>
</file>